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99" r:id="rId23"/>
    <p:sldId id="300" r:id="rId24"/>
    <p:sldId id="301" r:id="rId25"/>
    <p:sldId id="302" r:id="rId26"/>
    <p:sldId id="303" r:id="rId27"/>
    <p:sldId id="304" r:id="rId28"/>
    <p:sldId id="30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313" r:id="rId38"/>
    <p:sldId id="287" r:id="rId39"/>
    <p:sldId id="288" r:id="rId40"/>
    <p:sldId id="306" r:id="rId41"/>
    <p:sldId id="307" r:id="rId42"/>
    <p:sldId id="289" r:id="rId43"/>
    <p:sldId id="309" r:id="rId44"/>
    <p:sldId id="293" r:id="rId45"/>
    <p:sldId id="310" r:id="rId46"/>
    <p:sldId id="290" r:id="rId47"/>
    <p:sldId id="291" r:id="rId48"/>
    <p:sldId id="311" r:id="rId49"/>
    <p:sldId id="292" r:id="rId50"/>
    <p:sldId id="312" r:id="rId51"/>
    <p:sldId id="305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44" autoAdjust="0"/>
    <p:restoredTop sz="94660"/>
  </p:normalViewPr>
  <p:slideViewPr>
    <p:cSldViewPr snapToGrid="0">
      <p:cViewPr>
        <p:scale>
          <a:sx n="66" d="100"/>
          <a:sy n="66" d="100"/>
        </p:scale>
        <p:origin x="-125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EDAF5-19B4-4874-4DD3-E93ED50E2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4D3E3C-D165-48E3-7335-CADA4CE6BD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89A10-29AC-86DD-F8A1-A5BF0292E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9C7EE-511F-46DF-904E-A914B0B567B4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77D67-EA30-4B63-28A5-EC4CCF4E3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DA075B-7F81-3B9F-48A1-D169973BF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081A0-1FF7-404C-84FF-E9FAE45C4E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4553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D7FAE-95CC-48ED-9616-F26AF4A7A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4FCC26-9E6C-0ED7-7361-85F47F000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4E092-80A0-E370-FF5D-22FB1241B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9C7EE-511F-46DF-904E-A914B0B567B4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FA998-0CCF-FD65-C615-2D14A052D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D6454-5A58-F1EA-ADE0-2F26EF4DE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081A0-1FF7-404C-84FF-E9FAE45C4E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6190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80CAE0-0E73-987A-1127-7BD0175F10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8CB1F6-14CB-21D0-DEFD-E361015DCD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27FF0-FE97-58AC-9FA9-09A453AA1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9C7EE-511F-46DF-904E-A914B0B567B4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7AE6FC-77FA-E328-5220-6ABABF6E9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04AF3-5B88-CC11-B398-7BA1415CF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081A0-1FF7-404C-84FF-E9FAE45C4E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8731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FB84C-4F95-8FD8-8736-88DD916EE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CCD1C-EF74-3F5F-843F-94AA37200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D8DC6-9C97-1761-0F2F-4856BAEE1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9C7EE-511F-46DF-904E-A914B0B567B4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CF95CD-BAD9-9A74-3AE1-C0B5CE2E1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EB690-E597-BEA6-E06A-ED8B6423C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081A0-1FF7-404C-84FF-E9FAE45C4E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0154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C36CE-6DDE-16FB-720B-13A30EACA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8B4BD2-0E91-2234-E8E2-DFC5B85468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39CD5-0CF4-CA5C-8238-C1C6E0081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9C7EE-511F-46DF-904E-A914B0B567B4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F34C9-A8AC-A17A-787E-ADA1BAA7F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025C51-FB0D-2FD0-356B-F0E1E517B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081A0-1FF7-404C-84FF-E9FAE45C4E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668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30114-8019-61BC-B7D1-75FEF40B2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DEBFD-A2FE-AB92-FB4C-E3430E0B2A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033185-A3E7-3520-DE31-CA1F243CC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D5F94E-285A-6409-8970-F56EBE04E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9C7EE-511F-46DF-904E-A914B0B567B4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189B23-E111-C955-CBAA-258093C0E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79718A-34AB-4C6A-D2A0-249DD7FA4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081A0-1FF7-404C-84FF-E9FAE45C4E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2466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5548A-5AB1-01E6-5A1C-510EAFDFE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89D9B-AF8F-C6FF-720C-D5FF98621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E0EEEC-4BDD-240F-2194-A170BE9E8C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2AE747-5848-4272-0B10-2CEBCA4B2F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C229C5-5E6E-398C-D9FF-960D7C3481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A54921-BD0E-094F-D296-A865189E3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9C7EE-511F-46DF-904E-A914B0B567B4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844D1C-7803-EFAF-C077-B8330AA3A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7E0C08-36B8-021A-73C8-4848993D3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081A0-1FF7-404C-84FF-E9FAE45C4E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1718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269D2-6AF0-10E1-C26F-B9FD764D0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C74484-A924-7B3D-FA27-E59E33C27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9C7EE-511F-46DF-904E-A914B0B567B4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099A80-BC5C-890D-794F-537E8E69E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DD377-A72C-FC3F-8F6C-251D05937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081A0-1FF7-404C-84FF-E9FAE45C4E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5760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8710BB-2A52-EADD-32D1-00F8919C1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9C7EE-511F-46DF-904E-A914B0B567B4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20C0FD-7533-4CFA-9A10-D4951B749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E86B5-1E11-5DEB-A615-5D1272CA7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081A0-1FF7-404C-84FF-E9FAE45C4E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6870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75758-F311-8869-1E2A-DA6B9CC81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C8F88-C135-8E16-D1C6-97CA3B312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B88A28-7F95-9C50-4775-890022F3D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ABDB99-CD54-AF73-19B4-214DB068C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9C7EE-511F-46DF-904E-A914B0B567B4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B7AB0C-B5EB-4F7C-11C7-B52856D63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6821EC-AA67-2BDE-C34B-D6F02DD6D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081A0-1FF7-404C-84FF-E9FAE45C4E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8418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16567-74C1-6ED6-2CAA-DEAFCF0D0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5282F2-69CE-11AA-2F7E-798A692077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4F89D2-C04C-2370-F5C3-CF8259E4D1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A6A745-B1AF-9D59-7072-BF1AB6207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9C7EE-511F-46DF-904E-A914B0B567B4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BE0B9-7C56-263C-8D17-8506C3AB7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5F0649-FAB0-9499-7C3C-BF6293C10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081A0-1FF7-404C-84FF-E9FAE45C4E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1502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8CADB4-A2A4-3A63-4916-8D47FE62D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EA9F6-DBA3-B71F-1B8C-1B4161ECD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0781A-5B9A-B24B-E017-9F18101CD1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9C7EE-511F-46DF-904E-A914B0B567B4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3304C-23EB-1AA2-2D3C-8E912A2A30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5B86A-3BC6-681A-A5CC-BDBC9E0581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081A0-1FF7-404C-84FF-E9FAE45C4E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1792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22C23-3A1B-C652-BB58-D299B2356A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647F1F-3BE5-BCDE-5BA4-4C17FDD883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83D163-BF1C-2BF0-BAAE-147BA4EC4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744A92E-73F0-55A1-811E-AAA723AD405C}"/>
              </a:ext>
            </a:extLst>
          </p:cNvPr>
          <p:cNvCxnSpPr>
            <a:cxnSpLocks/>
          </p:cNvCxnSpPr>
          <p:nvPr/>
        </p:nvCxnSpPr>
        <p:spPr>
          <a:xfrm flipV="1">
            <a:off x="10058400" y="1449029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080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1F07-A419-4B30-8E8B-D571DF6B8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0E74E-2649-6CB4-21E5-78BDB6BCA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6F6CB-B699-A471-3C98-FEBB88645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49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1F07-A419-4B30-8E8B-D571DF6B8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0E74E-2649-6CB4-21E5-78BDB6BCA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241793-81CB-E24D-5F84-54EB83F5C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A817177-AF9D-9768-3836-72F17DFC2576}"/>
              </a:ext>
            </a:extLst>
          </p:cNvPr>
          <p:cNvCxnSpPr>
            <a:cxnSpLocks/>
          </p:cNvCxnSpPr>
          <p:nvPr/>
        </p:nvCxnSpPr>
        <p:spPr>
          <a:xfrm flipV="1">
            <a:off x="2517058" y="2825544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061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1F07-A419-4B30-8E8B-D571DF6B8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0E74E-2649-6CB4-21E5-78BDB6BCA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C488FA-ECDA-2B88-5999-864A1D096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90A146F-F792-89B5-A610-9A6586C52125}"/>
              </a:ext>
            </a:extLst>
          </p:cNvPr>
          <p:cNvCxnSpPr>
            <a:cxnSpLocks/>
          </p:cNvCxnSpPr>
          <p:nvPr/>
        </p:nvCxnSpPr>
        <p:spPr>
          <a:xfrm flipV="1">
            <a:off x="8082117" y="2402758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203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1F07-A419-4B30-8E8B-D571DF6B8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0E74E-2649-6CB4-21E5-78BDB6BCA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EB1E0-DC90-C691-5C36-800E1AD1F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477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4C7F-00B3-D0D7-8EBD-FF9068FE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6B49-FAC3-A950-D268-6682FED8A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D9DAE-775C-F1DE-6240-3A0DB32B9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ED5854E-2EE1-46AA-E151-5071586614B8}"/>
              </a:ext>
            </a:extLst>
          </p:cNvPr>
          <p:cNvCxnSpPr>
            <a:cxnSpLocks/>
          </p:cNvCxnSpPr>
          <p:nvPr/>
        </p:nvCxnSpPr>
        <p:spPr>
          <a:xfrm flipV="1">
            <a:off x="5737122" y="5077133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299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4C7F-00B3-D0D7-8EBD-FF9068FE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6B49-FAC3-A950-D268-6682FED8A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A9D82-63BA-D0A4-3953-487BB20C6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0B16B65-7E30-2B29-A549-62D95A00679E}"/>
              </a:ext>
            </a:extLst>
          </p:cNvPr>
          <p:cNvCxnSpPr>
            <a:cxnSpLocks/>
          </p:cNvCxnSpPr>
          <p:nvPr/>
        </p:nvCxnSpPr>
        <p:spPr>
          <a:xfrm flipV="1">
            <a:off x="4896465" y="2697726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742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4C7F-00B3-D0D7-8EBD-FF9068FE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6B49-FAC3-A950-D268-6682FED8A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7A76B3-A904-8136-FED6-FEF2D5E12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300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4C7F-00B3-D0D7-8EBD-FF9068FE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6B49-FAC3-A950-D268-6682FED8A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DC72A1-DD2A-696D-184A-CF1134362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B9A829E-C2DA-FF55-5B4B-C8EAFB549ECB}"/>
              </a:ext>
            </a:extLst>
          </p:cNvPr>
          <p:cNvCxnSpPr>
            <a:cxnSpLocks/>
          </p:cNvCxnSpPr>
          <p:nvPr/>
        </p:nvCxnSpPr>
        <p:spPr>
          <a:xfrm flipV="1">
            <a:off x="8947355" y="2402758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42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4C7F-00B3-D0D7-8EBD-FF9068FE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6B49-FAC3-A950-D268-6682FED8A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1E30E1-7F41-6AF3-1A38-A4AA2FB2B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069814A-B6D7-1A5E-8AF7-3D68E583B204}"/>
              </a:ext>
            </a:extLst>
          </p:cNvPr>
          <p:cNvCxnSpPr>
            <a:cxnSpLocks/>
          </p:cNvCxnSpPr>
          <p:nvPr/>
        </p:nvCxnSpPr>
        <p:spPr>
          <a:xfrm flipV="1">
            <a:off x="5737122" y="2127455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395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4C7F-00B3-D0D7-8EBD-FF9068FE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6B49-FAC3-A950-D268-6682FED8A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90FF39-F913-A1D8-5545-FC9918CED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328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503BE40-F48E-2C7B-0B7C-E2C080F5B099}"/>
              </a:ext>
            </a:extLst>
          </p:cNvPr>
          <p:cNvCxnSpPr>
            <a:cxnSpLocks/>
          </p:cNvCxnSpPr>
          <p:nvPr/>
        </p:nvCxnSpPr>
        <p:spPr>
          <a:xfrm flipV="1">
            <a:off x="9743768" y="2510913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864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1F07-A419-4B30-8E8B-D571DF6B8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0E74E-2649-6CB4-21E5-78BDB6BCA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7D90B2-29AD-6247-8C38-0199D668D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4C7F-00B3-D0D7-8EBD-FF9068FE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6B49-FAC3-A950-D268-6682FED8A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BAC2D5-B99B-D97C-15BE-B19ED9FCF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434F15F-FAD4-9484-D221-3702ABE005CF}"/>
              </a:ext>
            </a:extLst>
          </p:cNvPr>
          <p:cNvCxnSpPr>
            <a:cxnSpLocks/>
          </p:cNvCxnSpPr>
          <p:nvPr/>
        </p:nvCxnSpPr>
        <p:spPr>
          <a:xfrm flipV="1">
            <a:off x="4748981" y="4516694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309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4C7F-00B3-D0D7-8EBD-FF9068FE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6B49-FAC3-A950-D268-6682FED8A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A5534C-E98D-7C90-9523-FBFEE1E75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69C837-AAFF-9FA1-28AE-3A12892A49EA}"/>
              </a:ext>
            </a:extLst>
          </p:cNvPr>
          <p:cNvCxnSpPr>
            <a:cxnSpLocks/>
          </p:cNvCxnSpPr>
          <p:nvPr/>
        </p:nvCxnSpPr>
        <p:spPr>
          <a:xfrm flipV="1">
            <a:off x="9684774" y="1291479"/>
            <a:ext cx="834040" cy="1188000"/>
          </a:xfrm>
          <a:prstGeom prst="straightConnector1">
            <a:avLst/>
          </a:prstGeom>
          <a:ln w="571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669198E4-F7DD-7085-9D69-46C7C0619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1F1EEE5-CFBF-CBC5-E671-2C74D4E1827B}"/>
              </a:ext>
            </a:extLst>
          </p:cNvPr>
          <p:cNvCxnSpPr>
            <a:cxnSpLocks/>
          </p:cNvCxnSpPr>
          <p:nvPr/>
        </p:nvCxnSpPr>
        <p:spPr>
          <a:xfrm flipV="1">
            <a:off x="347100" y="2796047"/>
            <a:ext cx="72000" cy="936000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68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23468-3A61-C9B3-D94F-003FF2742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77249-6AD3-048B-559B-0892956D0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A8967-B1BD-E951-59D3-B6A2267DB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711D01E-650A-C53B-756F-017D53DEE65F}"/>
              </a:ext>
            </a:extLst>
          </p:cNvPr>
          <p:cNvCxnSpPr>
            <a:cxnSpLocks/>
          </p:cNvCxnSpPr>
          <p:nvPr/>
        </p:nvCxnSpPr>
        <p:spPr>
          <a:xfrm flipV="1">
            <a:off x="120445" y="5374123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916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DD1EC-C67B-D47E-ACAF-6C915A030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B8ED9-4420-09FB-4C6A-B76AEA0FB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76DD32-AEFC-77EC-BC44-181C44121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654D412-1D60-8E67-C3F5-F8BEB2DF5FB7}"/>
              </a:ext>
            </a:extLst>
          </p:cNvPr>
          <p:cNvCxnSpPr>
            <a:cxnSpLocks/>
          </p:cNvCxnSpPr>
          <p:nvPr/>
        </p:nvCxnSpPr>
        <p:spPr>
          <a:xfrm flipV="1">
            <a:off x="3379838" y="5391765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03B0CDF-F7CA-C617-EC30-96919AB1D09F}"/>
              </a:ext>
            </a:extLst>
          </p:cNvPr>
          <p:cNvCxnSpPr>
            <a:cxnSpLocks/>
          </p:cNvCxnSpPr>
          <p:nvPr/>
        </p:nvCxnSpPr>
        <p:spPr>
          <a:xfrm flipV="1">
            <a:off x="10009238" y="5391765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918E9F-C80A-7B15-0768-B8780F02B19C}"/>
              </a:ext>
            </a:extLst>
          </p:cNvPr>
          <p:cNvCxnSpPr>
            <a:cxnSpLocks/>
          </p:cNvCxnSpPr>
          <p:nvPr/>
        </p:nvCxnSpPr>
        <p:spPr>
          <a:xfrm flipV="1">
            <a:off x="0" y="4654345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DC99105-E68D-FDDC-9846-E9908D0586F1}"/>
              </a:ext>
            </a:extLst>
          </p:cNvPr>
          <p:cNvCxnSpPr>
            <a:cxnSpLocks/>
          </p:cNvCxnSpPr>
          <p:nvPr/>
        </p:nvCxnSpPr>
        <p:spPr>
          <a:xfrm flipV="1">
            <a:off x="1273277" y="4777248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382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D0B14-496A-0E8F-861B-619F2560F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EF550-8DB3-6D1D-E2B5-075B35D85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6CBA0-03C8-D5C0-1905-698CD4090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E51C745-7FCF-9E4D-4A82-5639EB83095B}"/>
              </a:ext>
            </a:extLst>
          </p:cNvPr>
          <p:cNvCxnSpPr>
            <a:cxnSpLocks/>
          </p:cNvCxnSpPr>
          <p:nvPr/>
        </p:nvCxnSpPr>
        <p:spPr>
          <a:xfrm flipV="1">
            <a:off x="285135" y="2550241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042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3DA39-CE2D-1EE9-DBF0-83D7CC22A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07335-E9E1-756F-014C-360D98F6E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B3E966-2759-0DDD-57DF-BB6E19069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25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72807-2B30-E6E9-0FE3-3115123C5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DAA1F-930D-D6F4-E86D-42684C380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94324-0107-3D1E-DDF2-AA3F0B8A7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799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9BF2B-787A-924E-3694-1DADE99F4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06C68-E78D-26C5-6B56-B35946E9E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EBF32D-EF9B-D957-5838-B2C960277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32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3DA39-CE2D-1EE9-DBF0-83D7CC22A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07335-E9E1-756F-014C-360D98F6E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B3E966-2759-0DDD-57DF-BB6E19069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0CB882-C72D-6A65-2CC5-EC86CE46BF03}"/>
              </a:ext>
            </a:extLst>
          </p:cNvPr>
          <p:cNvCxnSpPr>
            <a:cxnSpLocks/>
          </p:cNvCxnSpPr>
          <p:nvPr/>
        </p:nvCxnSpPr>
        <p:spPr>
          <a:xfrm flipV="1">
            <a:off x="8998974" y="4312239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4218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4C7F-00B3-D0D7-8EBD-FF9068FE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6B49-FAC3-A950-D268-6682FED8A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69DFE-1D4A-4AF8-1DF2-35A32EC2D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8055395-D0B2-E56E-2A88-45C82197BA69}"/>
              </a:ext>
            </a:extLst>
          </p:cNvPr>
          <p:cNvCxnSpPr>
            <a:cxnSpLocks/>
          </p:cNvCxnSpPr>
          <p:nvPr/>
        </p:nvCxnSpPr>
        <p:spPr>
          <a:xfrm flipV="1">
            <a:off x="4338484" y="2778407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899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1F07-A419-4B30-8E8B-D571DF6B8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0E74E-2649-6CB4-21E5-78BDB6BCA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4ED77C-3B58-9704-7839-540526F09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23AA2E2-AABD-5069-37CC-B12D7A381C0B}"/>
              </a:ext>
            </a:extLst>
          </p:cNvPr>
          <p:cNvCxnSpPr>
            <a:cxnSpLocks/>
          </p:cNvCxnSpPr>
          <p:nvPr/>
        </p:nvCxnSpPr>
        <p:spPr>
          <a:xfrm flipV="1">
            <a:off x="4906296" y="5490087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323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4C7F-00B3-D0D7-8EBD-FF9068FE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6B49-FAC3-A950-D268-6682FED8A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754F5F-D8DA-57FB-788A-A046D1F9A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A7CE10-0861-5E15-F782-88679776CDEA}"/>
              </a:ext>
            </a:extLst>
          </p:cNvPr>
          <p:cNvCxnSpPr>
            <a:cxnSpLocks/>
          </p:cNvCxnSpPr>
          <p:nvPr/>
        </p:nvCxnSpPr>
        <p:spPr>
          <a:xfrm flipV="1">
            <a:off x="7465141" y="3126658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1C8FA0-D3AC-111A-EA7F-612E50ABF767}"/>
              </a:ext>
            </a:extLst>
          </p:cNvPr>
          <p:cNvCxnSpPr>
            <a:cxnSpLocks/>
          </p:cNvCxnSpPr>
          <p:nvPr/>
        </p:nvCxnSpPr>
        <p:spPr>
          <a:xfrm flipV="1">
            <a:off x="9520083" y="3126658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593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4C7F-00B3-D0D7-8EBD-FF9068FE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6B49-FAC3-A950-D268-6682FED8A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29B9FB-17A8-B5E6-959E-9811FE1BF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499F857-0355-B799-9FA6-CC3ACDF4C6E8}"/>
              </a:ext>
            </a:extLst>
          </p:cNvPr>
          <p:cNvCxnSpPr>
            <a:cxnSpLocks/>
          </p:cNvCxnSpPr>
          <p:nvPr/>
        </p:nvCxnSpPr>
        <p:spPr>
          <a:xfrm flipV="1">
            <a:off x="10522974" y="4489220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1152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4C7F-00B3-D0D7-8EBD-FF9068FE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6B49-FAC3-A950-D268-6682FED8A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9FBAFD-46B5-0791-438D-B64C4A75F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9FB7207-6BA1-F9D8-5665-2D78F31D0734}"/>
              </a:ext>
            </a:extLst>
          </p:cNvPr>
          <p:cNvCxnSpPr>
            <a:cxnSpLocks/>
          </p:cNvCxnSpPr>
          <p:nvPr/>
        </p:nvCxnSpPr>
        <p:spPr>
          <a:xfrm flipV="1">
            <a:off x="2676832" y="3545323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2037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4C7F-00B3-D0D7-8EBD-FF9068FE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6B49-FAC3-A950-D268-6682FED8A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7CBBFD-BDC3-0F40-9FE8-6F3BD7249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F4D75C4-6062-B1D8-345E-116696411CD5}"/>
              </a:ext>
            </a:extLst>
          </p:cNvPr>
          <p:cNvCxnSpPr>
            <a:cxnSpLocks/>
          </p:cNvCxnSpPr>
          <p:nvPr/>
        </p:nvCxnSpPr>
        <p:spPr>
          <a:xfrm flipV="1">
            <a:off x="2755491" y="3594485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273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4C7F-00B3-D0D7-8EBD-FF9068FE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6B49-FAC3-A950-D268-6682FED8A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1654DD-4D6F-F88D-3574-2DE7DC064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70AC549-089D-240F-CD99-7AE13B88B760}"/>
              </a:ext>
            </a:extLst>
          </p:cNvPr>
          <p:cNvCxnSpPr>
            <a:cxnSpLocks/>
          </p:cNvCxnSpPr>
          <p:nvPr/>
        </p:nvCxnSpPr>
        <p:spPr>
          <a:xfrm flipV="1">
            <a:off x="8772832" y="5029995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3832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4C7F-00B3-D0D7-8EBD-FF9068FE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6B49-FAC3-A950-D268-6682FED8A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248577-EDBA-9F09-E3A7-998D696F4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7E564D7-9BD6-B004-2CDB-7BCD64763A72}"/>
              </a:ext>
            </a:extLst>
          </p:cNvPr>
          <p:cNvCxnSpPr>
            <a:cxnSpLocks/>
          </p:cNvCxnSpPr>
          <p:nvPr/>
        </p:nvCxnSpPr>
        <p:spPr>
          <a:xfrm flipV="1">
            <a:off x="5184058" y="2591594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301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4C7F-00B3-D0D7-8EBD-FF9068FE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6B49-FAC3-A950-D268-6682FED8A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BE675D-BDB3-DEE1-66D5-29EE5F2CB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FDE1FC7-EBD8-5539-45DB-32D0CB7DF57B}"/>
              </a:ext>
            </a:extLst>
          </p:cNvPr>
          <p:cNvCxnSpPr>
            <a:cxnSpLocks/>
          </p:cNvCxnSpPr>
          <p:nvPr/>
        </p:nvCxnSpPr>
        <p:spPr>
          <a:xfrm flipV="1">
            <a:off x="2755490" y="3024213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115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A0A16-E19B-389E-F075-56D5BC551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11265-16B1-78F7-FDAB-39A8E5EF6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F7409D-F5F5-F863-23FD-0A4F0AF48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E1F3425-620C-89B7-3BB6-306135CA112F}"/>
              </a:ext>
            </a:extLst>
          </p:cNvPr>
          <p:cNvCxnSpPr>
            <a:cxnSpLocks/>
          </p:cNvCxnSpPr>
          <p:nvPr/>
        </p:nvCxnSpPr>
        <p:spPr>
          <a:xfrm flipV="1">
            <a:off x="2411362" y="4095930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4658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4C7F-00B3-D0D7-8EBD-FF9068FE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6B49-FAC3-A950-D268-6682FED8A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5D2977-11CE-7F1B-DD07-9F08629BA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BFBCED3-9B4C-C390-A5F8-AE59930978AF}"/>
              </a:ext>
            </a:extLst>
          </p:cNvPr>
          <p:cNvCxnSpPr>
            <a:cxnSpLocks/>
          </p:cNvCxnSpPr>
          <p:nvPr/>
        </p:nvCxnSpPr>
        <p:spPr>
          <a:xfrm flipV="1">
            <a:off x="2922638" y="4489219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1069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4C7F-00B3-D0D7-8EBD-FF9068FE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6B49-FAC3-A950-D268-6682FED8A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C0AD8F-17D3-85D0-3621-737C716D6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7C223E6-E095-5738-C322-FE8BE5A273F3}"/>
              </a:ext>
            </a:extLst>
          </p:cNvPr>
          <p:cNvCxnSpPr>
            <a:cxnSpLocks/>
          </p:cNvCxnSpPr>
          <p:nvPr/>
        </p:nvCxnSpPr>
        <p:spPr>
          <a:xfrm flipV="1">
            <a:off x="6599903" y="4440059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6424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1F07-A419-4B30-8E8B-D571DF6B8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0E74E-2649-6CB4-21E5-78BDB6BCA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5E5B8E-93B3-B5EF-F6A6-582A510D4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14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22C23-3A1B-C652-BB58-D299B2356A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647F1F-3BE5-BCDE-5BA4-4C17FDD883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6ABF34-AD04-F90C-EFE1-D3F0ADDC8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6169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81AA4-3933-9323-BF41-4097D8789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ACF2A-566C-AB17-A048-9AC188466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475763-884B-6320-30C7-289596979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2E9F66A-391D-2B0D-2C2B-C3BBDEA8E79D}"/>
              </a:ext>
            </a:extLst>
          </p:cNvPr>
          <p:cNvCxnSpPr>
            <a:cxnSpLocks/>
          </p:cNvCxnSpPr>
          <p:nvPr/>
        </p:nvCxnSpPr>
        <p:spPr>
          <a:xfrm flipV="1">
            <a:off x="10454148" y="2739078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562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4C7F-00B3-D0D7-8EBD-FF9068FE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6B49-FAC3-A950-D268-6682FED8A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AE4043-EC51-019A-A627-D7C28841D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8966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4C7F-00B3-D0D7-8EBD-FF9068FE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6B49-FAC3-A950-D268-6682FED8A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9AB800-322A-C7FE-A0BD-55FC19160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DA0EF4C-4637-2864-23DE-AC3D74DD515E}"/>
              </a:ext>
            </a:extLst>
          </p:cNvPr>
          <p:cNvCxnSpPr>
            <a:cxnSpLocks/>
          </p:cNvCxnSpPr>
          <p:nvPr/>
        </p:nvCxnSpPr>
        <p:spPr>
          <a:xfrm flipV="1">
            <a:off x="2391698" y="5874621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040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4C7F-00B3-D0D7-8EBD-FF9068FE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6B49-FAC3-A950-D268-6682FED8A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8987D-F785-85E1-3752-93A7F4788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E46C12C-E569-78C6-0B3C-76E1388B64C9}"/>
              </a:ext>
            </a:extLst>
          </p:cNvPr>
          <p:cNvCxnSpPr>
            <a:cxnSpLocks/>
          </p:cNvCxnSpPr>
          <p:nvPr/>
        </p:nvCxnSpPr>
        <p:spPr>
          <a:xfrm flipV="1">
            <a:off x="4633452" y="5079155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226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4C7F-00B3-D0D7-8EBD-FF9068FE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6B49-FAC3-A950-D268-6682FED8A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AE4043-EC51-019A-A627-D7C28841D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639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4C7F-00B3-D0D7-8EBD-FF9068FE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6B49-FAC3-A950-D268-6682FED8A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C67881-944E-FBDA-1E64-C98C804C4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B9436F-7ED8-F09D-E179-7590C1947E74}"/>
              </a:ext>
            </a:extLst>
          </p:cNvPr>
          <p:cNvCxnSpPr>
            <a:cxnSpLocks/>
          </p:cNvCxnSpPr>
          <p:nvPr/>
        </p:nvCxnSpPr>
        <p:spPr>
          <a:xfrm flipV="1">
            <a:off x="8664677" y="4794020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1193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4C7F-00B3-D0D7-8EBD-FF9068FE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6B49-FAC3-A950-D268-6682FED8A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3E61BE-8042-1DFA-49F6-1F7E5A6A6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663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4C7F-00B3-D0D7-8EBD-FF9068FE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6B49-FAC3-A950-D268-6682FED8A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C67881-944E-FBDA-1E64-C98C804C4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B9436F-7ED8-F09D-E179-7590C1947E74}"/>
              </a:ext>
            </a:extLst>
          </p:cNvPr>
          <p:cNvCxnSpPr>
            <a:cxnSpLocks/>
          </p:cNvCxnSpPr>
          <p:nvPr/>
        </p:nvCxnSpPr>
        <p:spPr>
          <a:xfrm flipV="1">
            <a:off x="7976419" y="4774355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5505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4C7F-00B3-D0D7-8EBD-FF9068FE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6B49-FAC3-A950-D268-6682FED8A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4C1E52-3577-5831-4C4D-F02EA51E7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21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1F07-A419-4B30-8E8B-D571DF6B8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0E74E-2649-6CB4-21E5-78BDB6BCA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B66A0F-5AF4-8E2F-81CC-174D7C84D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7A439A8-459C-8166-AAD5-6CB813DA66E5}"/>
              </a:ext>
            </a:extLst>
          </p:cNvPr>
          <p:cNvCxnSpPr>
            <a:cxnSpLocks/>
          </p:cNvCxnSpPr>
          <p:nvPr/>
        </p:nvCxnSpPr>
        <p:spPr>
          <a:xfrm flipV="1">
            <a:off x="5476568" y="4752667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7277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81AA4-3933-9323-BF41-4097D8789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ACF2A-566C-AB17-A048-9AC188466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62960C-AD35-7F37-9450-930F7CEB1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633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AEDAA-0794-8DCC-27A1-08A151701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40" y="2103437"/>
            <a:ext cx="2616200" cy="1325563"/>
          </a:xfrm>
        </p:spPr>
        <p:txBody>
          <a:bodyPr/>
          <a:lstStyle/>
          <a:p>
            <a:r>
              <a:rPr lang="en-IN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1895430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1F07-A419-4B30-8E8B-D571DF6B8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0E74E-2649-6CB4-21E5-78BDB6BCA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136B3A-352C-B3EB-3187-C8BF4836F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28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99F0A8C-2FD6-AE29-5AFF-9946A2C39907}"/>
              </a:ext>
            </a:extLst>
          </p:cNvPr>
          <p:cNvCxnSpPr>
            <a:cxnSpLocks/>
          </p:cNvCxnSpPr>
          <p:nvPr/>
        </p:nvCxnSpPr>
        <p:spPr>
          <a:xfrm flipV="1">
            <a:off x="10696267" y="1388346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772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1F07-A419-4B30-8E8B-D571DF6B8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0E74E-2649-6CB4-21E5-78BDB6BCA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307140-F6C1-7199-57A6-D951D2D1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4694CC0-B7F6-85A7-E4BA-2536D4C420BB}"/>
              </a:ext>
            </a:extLst>
          </p:cNvPr>
          <p:cNvCxnSpPr>
            <a:cxnSpLocks/>
          </p:cNvCxnSpPr>
          <p:nvPr/>
        </p:nvCxnSpPr>
        <p:spPr>
          <a:xfrm flipV="1">
            <a:off x="10019071" y="2166783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13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1F07-A419-4B30-8E8B-D571DF6B8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0E74E-2649-6CB4-21E5-78BDB6BCA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8D4446-E180-A3C7-F253-9030BBF97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B306DBC-E4A2-0020-CE38-6672AF7BCEFF}"/>
              </a:ext>
            </a:extLst>
          </p:cNvPr>
          <p:cNvCxnSpPr>
            <a:cxnSpLocks/>
          </p:cNvCxnSpPr>
          <p:nvPr/>
        </p:nvCxnSpPr>
        <p:spPr>
          <a:xfrm flipV="1">
            <a:off x="2438400" y="2461751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536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1F07-A419-4B30-8E8B-D571DF6B8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0E74E-2649-6CB4-21E5-78BDB6BCA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7BB362-A01E-4397-2D20-73E8FF772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EB2993D-9D82-2DED-22BB-9154B968D81F}"/>
              </a:ext>
            </a:extLst>
          </p:cNvPr>
          <p:cNvCxnSpPr>
            <a:cxnSpLocks/>
          </p:cNvCxnSpPr>
          <p:nvPr/>
        </p:nvCxnSpPr>
        <p:spPr>
          <a:xfrm flipV="1">
            <a:off x="2428568" y="2796048"/>
            <a:ext cx="717755" cy="302342"/>
          </a:xfrm>
          <a:prstGeom prst="straightConnector1">
            <a:avLst/>
          </a:prstGeom>
          <a:ln w="57150">
            <a:solidFill>
              <a:schemeClr val="dk1"/>
            </a:solidFill>
            <a:headEnd w="lg" len="lg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926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2</Words>
  <Application>Microsoft Office PowerPoint</Application>
  <PresentationFormat>Widescreen</PresentationFormat>
  <Paragraphs>1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VASANTHKUMAR M</dc:creator>
  <cp:lastModifiedBy>VASANTHKUMAR M</cp:lastModifiedBy>
  <cp:revision>3</cp:revision>
  <dcterms:created xsi:type="dcterms:W3CDTF">2024-04-24T07:25:19Z</dcterms:created>
  <dcterms:modified xsi:type="dcterms:W3CDTF">2024-10-01T10:27:37Z</dcterms:modified>
</cp:coreProperties>
</file>